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103_6FF9FE53.xml" ContentType="application/vnd.ms-powerpoint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3"/>
  </p:notesMasterIdLst>
  <p:sldIdLst>
    <p:sldId id="256" r:id="rId2"/>
    <p:sldId id="258" r:id="rId3"/>
    <p:sldId id="275" r:id="rId4"/>
    <p:sldId id="276" r:id="rId5"/>
    <p:sldId id="274" r:id="rId6"/>
    <p:sldId id="268" r:id="rId7"/>
    <p:sldId id="271" r:id="rId8"/>
    <p:sldId id="272" r:id="rId9"/>
    <p:sldId id="269" r:id="rId10"/>
    <p:sldId id="259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AD7036-CE01-AF80-C8F2-915540BD3DC6}" name="1" initials="1" userId="1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249" autoAdjust="0"/>
  </p:normalViewPr>
  <p:slideViewPr>
    <p:cSldViewPr snapToGrid="0">
      <p:cViewPr varScale="1">
        <p:scale>
          <a:sx n="65" d="100"/>
          <a:sy n="65" d="100"/>
        </p:scale>
        <p:origin x="10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modernComment_103_6FF9FE5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1666C3-2C93-445A-8924-8120B018811C}" authorId="{01AD7036-CE01-AF80-C8F2-915540BD3DC6}" created="2023-03-19T09:46:17.14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878654547" sldId="259"/>
      <ac:graphicFrameMk id="6" creationId="{8A048321-3D2E-BDCB-991F-C51AE49F9C01}"/>
    </ac:deMkLst>
    <p188:replyLst>
      <p188:reply id="{2F207D05-6A16-4902-9EED-AFF517368A3C}" authorId="{01AD7036-CE01-AF80-C8F2-915540BD3DC6}" created="2023-03-19T09:46:27.628">
        <p188:txBody>
          <a:bodyPr/>
          <a:lstStyle/>
          <a:p>
            <a:r>
              <a:rPr lang="ru-RU"/>
              <a:t>U</a:t>
            </a:r>
          </a:p>
        </p188:txBody>
      </p188:reply>
      <p188:reply id="{A57F9556-9508-4483-B66A-0B4A1BF44AD4}" authorId="{01AD7036-CE01-AF80-C8F2-915540BD3DC6}" created="2023-03-19T09:46:35.971">
        <p188:txBody>
          <a:bodyPr/>
          <a:lstStyle/>
          <a:p>
            <a:r>
              <a:rPr lang="ru-RU"/>
              <a:t>T</a:t>
            </a:r>
          </a:p>
        </p188:txBody>
      </p188:reply>
      <p188:reply id="{C35DF15F-CCCD-409D-905C-21F86A4392EA}" authorId="{01AD7036-CE01-AF80-C8F2-915540BD3DC6}" created="2023-03-19T09:46:43.585">
        <p188:txBody>
          <a:bodyPr/>
          <a:lstStyle/>
          <a:p>
            <a:r>
              <a:rPr lang="ru-RU"/>
              <a:t>U</a:t>
            </a:r>
          </a:p>
        </p188:txBody>
      </p188:reply>
      <p188:reply id="{7AB6AC62-F96C-419B-80B3-CC9247F5AE8C}" authorId="{01AD7036-CE01-AF80-C8F2-915540BD3DC6}" created="2023-03-19T09:46:49.244">
        <p188:txBody>
          <a:bodyPr/>
          <a:lstStyle/>
          <a:p>
            <a:r>
              <a:rPr lang="ru-RU"/>
              <a:t>R</a:t>
            </a:r>
          </a:p>
        </p188:txBody>
      </p188:reply>
      <p188:reply id="{873670A6-FA9D-44E1-AA4D-BDA5D65BB326}" authorId="{01AD7036-CE01-AF80-C8F2-915540BD3DC6}" created="2023-03-19T09:46:58.129">
        <p188:txBody>
          <a:bodyPr/>
          <a:lstStyle/>
          <a:p>
            <a:r>
              <a:rPr lang="ru-RU"/>
              <a:t>E</a:t>
            </a:r>
          </a:p>
        </p188:txBody>
      </p188:reply>
    </p188:replyLst>
    <p188:txBody>
      <a:bodyPr/>
      <a:lstStyle/>
      <a:p>
        <a:r>
          <a:rPr lang="ru-RU"/>
          <a:t>F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jfif"/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Relationship Id="rId6" Type="http://schemas.openxmlformats.org/officeDocument/2006/relationships/image" Target="../media/image25.jpg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jfif"/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Relationship Id="rId6" Type="http://schemas.openxmlformats.org/officeDocument/2006/relationships/image" Target="../media/image23.jpg"/><Relationship Id="rId5" Type="http://schemas.openxmlformats.org/officeDocument/2006/relationships/image" Target="../media/image22.png"/><Relationship Id="rId4" Type="http://schemas.openxmlformats.org/officeDocument/2006/relationships/image" Target="../media/image2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E84D07-A871-4C1A-ADAC-40121D10CB21}" type="doc">
      <dgm:prSet loTypeId="urn:microsoft.com/office/officeart/2008/layout/BubblePictureList" loCatId="picture" qsTypeId="urn:microsoft.com/office/officeart/2005/8/quickstyle/simple1" qsCatId="simple" csTypeId="urn:microsoft.com/office/officeart/2005/8/colors/accent1_2" csCatId="accent1" phldr="1"/>
      <dgm:spPr/>
    </dgm:pt>
    <dgm:pt modelId="{3ECE76C2-7D6F-4639-98E9-A4FEFC16D620}">
      <dgm:prSet phldrT="[Текст]" custT="1"/>
      <dgm:spPr/>
      <dgm:t>
        <a:bodyPr/>
        <a:lstStyle/>
        <a:p>
          <a:pPr algn="l"/>
          <a:r>
            <a:rPr lang="ru-RU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Цель</a:t>
          </a:r>
          <a:r>
            <a: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ru-RU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проекта: создать базу данных с синхронизацией данных от </a:t>
          </a:r>
          <a:r>
            <a:rPr lang="ru-RU" sz="2000" dirty="0" err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LiDAR</a:t>
          </a:r>
          <a:r>
            <a:rPr lang="ru-RU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и ультразвуковых датчиков </a:t>
          </a:r>
          <a:r>
            <a:rPr lang="ru-RU" sz="2000" dirty="0" err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IMU,сравнение</a:t>
          </a:r>
          <a:r>
            <a:rPr lang="ru-RU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датчиков для определения уровня воды.</a:t>
          </a:r>
        </a:p>
      </dgm:t>
    </dgm:pt>
    <dgm:pt modelId="{45B960DA-DF2D-422C-B5A2-D63814696B9A}" type="parTrans" cxnId="{8F71E523-2EFD-4A65-BFE4-5AB85F29638E}">
      <dgm:prSet/>
      <dgm:spPr/>
      <dgm:t>
        <a:bodyPr/>
        <a:lstStyle/>
        <a:p>
          <a:endParaRPr lang="ru-RU"/>
        </a:p>
      </dgm:t>
    </dgm:pt>
    <dgm:pt modelId="{72563540-DD38-4F5F-A93D-73BEE37658E7}" type="sibTrans" cxnId="{8F71E523-2EFD-4A65-BFE4-5AB85F29638E}">
      <dgm:prSet/>
      <dgm:spPr>
        <a:blipFill>
          <a:blip xmlns:r="http://schemas.openxmlformats.org/officeDocument/2006/relationships" r:embed="rId1"/>
          <a:srcRect/>
          <a:stretch>
            <a:fillRect l="-39000" r="-39000"/>
          </a:stretch>
        </a:blipFill>
      </dgm:spPr>
      <dgm:t>
        <a:bodyPr/>
        <a:lstStyle/>
        <a:p>
          <a:endParaRPr lang="ru-RU"/>
        </a:p>
      </dgm:t>
    </dgm:pt>
    <dgm:pt modelId="{73C91E20-97EB-4B6A-8158-E12220BE9C31}">
      <dgm:prSet phldrT="[Текст]"/>
      <dgm:spPr/>
      <dgm:t>
        <a:bodyPr/>
        <a:lstStyle/>
        <a:p>
          <a:endParaRPr lang="ru-RU" dirty="0"/>
        </a:p>
      </dgm:t>
    </dgm:pt>
    <dgm:pt modelId="{2787D23D-39BE-421F-8371-C1CB6B454FBE}" type="sibTrans" cxnId="{B833B79C-711E-49F6-94B1-BD0FF39DD3F9}">
      <dgm:prSet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  <dgm:t>
        <a:bodyPr/>
        <a:lstStyle/>
        <a:p>
          <a:endParaRPr lang="ru-RU"/>
        </a:p>
      </dgm:t>
    </dgm:pt>
    <dgm:pt modelId="{0D3BBD9C-1032-4533-9930-554639D6141C}" type="parTrans" cxnId="{B833B79C-711E-49F6-94B1-BD0FF39DD3F9}">
      <dgm:prSet/>
      <dgm:spPr/>
      <dgm:t>
        <a:bodyPr/>
        <a:lstStyle/>
        <a:p>
          <a:endParaRPr lang="ru-RU"/>
        </a:p>
      </dgm:t>
    </dgm:pt>
    <dgm:pt modelId="{8EA44A61-5F1D-467D-B921-7653301D08D5}">
      <dgm:prSet phldrT="[Текст]"/>
      <dgm:spPr/>
      <dgm:t>
        <a:bodyPr/>
        <a:lstStyle/>
        <a:p>
          <a:endParaRPr lang="ru-RU" dirty="0"/>
        </a:p>
      </dgm:t>
    </dgm:pt>
    <dgm:pt modelId="{0BD5D54D-9255-456A-9EB6-94C0B25FDC3E}" type="sibTrans" cxnId="{8AF64FBA-5ACF-455F-9D3E-A7C2B06796E7}">
      <dgm:prSet/>
      <dgm:spPr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</dgm:spPr>
      <dgm:t>
        <a:bodyPr/>
        <a:lstStyle/>
        <a:p>
          <a:endParaRPr lang="ru-RU"/>
        </a:p>
      </dgm:t>
    </dgm:pt>
    <dgm:pt modelId="{503D9EFA-E4E7-464E-902C-498DAA22DEE0}" type="parTrans" cxnId="{8AF64FBA-5ACF-455F-9D3E-A7C2B06796E7}">
      <dgm:prSet/>
      <dgm:spPr/>
      <dgm:t>
        <a:bodyPr/>
        <a:lstStyle/>
        <a:p>
          <a:endParaRPr lang="ru-RU"/>
        </a:p>
      </dgm:t>
    </dgm:pt>
    <dgm:pt modelId="{A30F8D12-D380-42F5-BAFE-4578EE4CE2DB}" type="pres">
      <dgm:prSet presAssocID="{25E84D07-A871-4C1A-ADAC-40121D10CB21}" presName="Name0" presStyleCnt="0">
        <dgm:presLayoutVars>
          <dgm:chMax val="8"/>
          <dgm:chPref val="8"/>
          <dgm:dir/>
        </dgm:presLayoutVars>
      </dgm:prSet>
      <dgm:spPr/>
    </dgm:pt>
    <dgm:pt modelId="{12E0CD26-5544-443B-9194-30977FC244D2}" type="pres">
      <dgm:prSet presAssocID="{3ECE76C2-7D6F-4639-98E9-A4FEFC16D620}" presName="parent_text_1" presStyleLbl="revTx" presStyleIdx="0" presStyleCnt="3" custLinFactNeighborX="-16911" custLinFactNeighborY="-3016">
        <dgm:presLayoutVars>
          <dgm:chMax val="0"/>
          <dgm:chPref val="0"/>
          <dgm:bulletEnabled val="1"/>
        </dgm:presLayoutVars>
      </dgm:prSet>
      <dgm:spPr/>
    </dgm:pt>
    <dgm:pt modelId="{34AC4088-F3F0-42D0-B5B5-AA2AE176D31D}" type="pres">
      <dgm:prSet presAssocID="{3ECE76C2-7D6F-4639-98E9-A4FEFC16D620}" presName="image_accent_1" presStyleCnt="0"/>
      <dgm:spPr/>
    </dgm:pt>
    <dgm:pt modelId="{0389E152-D08A-4BD9-8880-D5526C154052}" type="pres">
      <dgm:prSet presAssocID="{3ECE76C2-7D6F-4639-98E9-A4FEFC16D620}" presName="imageAccentRepeatNode" presStyleLbl="alignNode1" presStyleIdx="0" presStyleCnt="6" custLinFactNeighborX="-3392" custLinFactNeighborY="-1938"/>
      <dgm:spPr/>
    </dgm:pt>
    <dgm:pt modelId="{3289586D-EF6E-427B-AFFE-C6D597466B7F}" type="pres">
      <dgm:prSet presAssocID="{3ECE76C2-7D6F-4639-98E9-A4FEFC16D620}" presName="accent_1" presStyleLbl="alignNode1" presStyleIdx="1" presStyleCnt="6"/>
      <dgm:spPr/>
    </dgm:pt>
    <dgm:pt modelId="{0A6F99F5-0973-48E8-BE81-DAEA3A0214FA}" type="pres">
      <dgm:prSet presAssocID="{72563540-DD38-4F5F-A93D-73BEE37658E7}" presName="image_1" presStyleCnt="0"/>
      <dgm:spPr/>
    </dgm:pt>
    <dgm:pt modelId="{D37E0F90-7AB9-423C-BC6D-6512D6A17F3F}" type="pres">
      <dgm:prSet presAssocID="{72563540-DD38-4F5F-A93D-73BEE37658E7}" presName="imageRepeatNode" presStyleLbl="fgImgPlace1" presStyleIdx="0" presStyleCnt="3" custLinFactNeighborX="-3148" custLinFactNeighborY="-2099"/>
      <dgm:spPr/>
    </dgm:pt>
    <dgm:pt modelId="{C15D3865-B5A1-43F7-B333-3212DD66BFA8}" type="pres">
      <dgm:prSet presAssocID="{73C91E20-97EB-4B6A-8158-E12220BE9C31}" presName="parent_text_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18ECEA2-DC6E-44FF-B992-0E878BFB7AF4}" type="pres">
      <dgm:prSet presAssocID="{73C91E20-97EB-4B6A-8158-E12220BE9C31}" presName="image_accent_2" presStyleCnt="0"/>
      <dgm:spPr/>
    </dgm:pt>
    <dgm:pt modelId="{E61D529B-6744-4918-BC1A-C34C1F069F45}" type="pres">
      <dgm:prSet presAssocID="{73C91E20-97EB-4B6A-8158-E12220BE9C31}" presName="imageAccentRepeatNode" presStyleLbl="alignNode1" presStyleIdx="2" presStyleCnt="6"/>
      <dgm:spPr/>
    </dgm:pt>
    <dgm:pt modelId="{DCC7306D-68D9-4C15-9BEA-B3631B19DC65}" type="pres">
      <dgm:prSet presAssocID="{2787D23D-39BE-421F-8371-C1CB6B454FBE}" presName="image_2" presStyleCnt="0"/>
      <dgm:spPr/>
    </dgm:pt>
    <dgm:pt modelId="{7339074F-EFBA-4B3E-88B5-C0B2B9445093}" type="pres">
      <dgm:prSet presAssocID="{2787D23D-39BE-421F-8371-C1CB6B454FBE}" presName="imageRepeatNode" presStyleLbl="fgImgPlace1" presStyleIdx="1" presStyleCnt="3"/>
      <dgm:spPr/>
    </dgm:pt>
    <dgm:pt modelId="{DE7C1D8F-9357-4A62-A619-065FA2A07F0E}" type="pres">
      <dgm:prSet presAssocID="{8EA44A61-5F1D-467D-B921-7653301D08D5}" presName="image_accent_3" presStyleCnt="0"/>
      <dgm:spPr/>
    </dgm:pt>
    <dgm:pt modelId="{A16940A2-6BE3-4892-AEC1-77463973DC9A}" type="pres">
      <dgm:prSet presAssocID="{8EA44A61-5F1D-467D-B921-7653301D08D5}" presName="imageAccentRepeatNode" presStyleLbl="alignNode1" presStyleIdx="3" presStyleCnt="6"/>
      <dgm:spPr/>
    </dgm:pt>
    <dgm:pt modelId="{25E718D3-672E-4421-8F44-6971AD9074D2}" type="pres">
      <dgm:prSet presAssocID="{8EA44A61-5F1D-467D-B921-7653301D08D5}" presName="parent_text_3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DD3AC284-41BF-4AAE-8B06-72C659CEB030}" type="pres">
      <dgm:prSet presAssocID="{8EA44A61-5F1D-467D-B921-7653301D08D5}" presName="accent_2" presStyleLbl="alignNode1" presStyleIdx="4" presStyleCnt="6"/>
      <dgm:spPr/>
    </dgm:pt>
    <dgm:pt modelId="{4C7FE7D3-ECE3-4345-B175-CE50A0DB1317}" type="pres">
      <dgm:prSet presAssocID="{8EA44A61-5F1D-467D-B921-7653301D08D5}" presName="accent_3" presStyleLbl="alignNode1" presStyleIdx="5" presStyleCnt="6"/>
      <dgm:spPr/>
    </dgm:pt>
    <dgm:pt modelId="{650F1552-6D80-4FBA-92A3-2ADBC7101EE2}" type="pres">
      <dgm:prSet presAssocID="{0BD5D54D-9255-456A-9EB6-94C0B25FDC3E}" presName="image_3" presStyleCnt="0"/>
      <dgm:spPr/>
    </dgm:pt>
    <dgm:pt modelId="{56DD9B92-F3AA-4AB6-9316-7505A0F67B6D}" type="pres">
      <dgm:prSet presAssocID="{0BD5D54D-9255-456A-9EB6-94C0B25FDC3E}" presName="imageRepeatNode" presStyleLbl="fgImgPlace1" presStyleIdx="2" presStyleCnt="3"/>
      <dgm:spPr/>
    </dgm:pt>
  </dgm:ptLst>
  <dgm:cxnLst>
    <dgm:cxn modelId="{66C66D12-CA52-4E92-ADF0-3E579FB106A1}" type="presOf" srcId="{73C91E20-97EB-4B6A-8158-E12220BE9C31}" destId="{C15D3865-B5A1-43F7-B333-3212DD66BFA8}" srcOrd="0" destOrd="0" presId="urn:microsoft.com/office/officeart/2008/layout/BubblePictureList"/>
    <dgm:cxn modelId="{67C97C1C-E2FE-4802-8493-0F422D684297}" type="presOf" srcId="{3ECE76C2-7D6F-4639-98E9-A4FEFC16D620}" destId="{12E0CD26-5544-443B-9194-30977FC244D2}" srcOrd="0" destOrd="0" presId="urn:microsoft.com/office/officeart/2008/layout/BubblePictureList"/>
    <dgm:cxn modelId="{8F71E523-2EFD-4A65-BFE4-5AB85F29638E}" srcId="{25E84D07-A871-4C1A-ADAC-40121D10CB21}" destId="{3ECE76C2-7D6F-4639-98E9-A4FEFC16D620}" srcOrd="0" destOrd="0" parTransId="{45B960DA-DF2D-422C-B5A2-D63814696B9A}" sibTransId="{72563540-DD38-4F5F-A93D-73BEE37658E7}"/>
    <dgm:cxn modelId="{B9AFE425-887C-499D-95B3-3C092415B482}" type="presOf" srcId="{72563540-DD38-4F5F-A93D-73BEE37658E7}" destId="{D37E0F90-7AB9-423C-BC6D-6512D6A17F3F}" srcOrd="0" destOrd="0" presId="urn:microsoft.com/office/officeart/2008/layout/BubblePictureList"/>
    <dgm:cxn modelId="{EB9C5265-90EF-469B-A08A-6BBC9F82352E}" type="presOf" srcId="{25E84D07-A871-4C1A-ADAC-40121D10CB21}" destId="{A30F8D12-D380-42F5-BAFE-4578EE4CE2DB}" srcOrd="0" destOrd="0" presId="urn:microsoft.com/office/officeart/2008/layout/BubblePictureList"/>
    <dgm:cxn modelId="{B833B79C-711E-49F6-94B1-BD0FF39DD3F9}" srcId="{25E84D07-A871-4C1A-ADAC-40121D10CB21}" destId="{73C91E20-97EB-4B6A-8158-E12220BE9C31}" srcOrd="1" destOrd="0" parTransId="{0D3BBD9C-1032-4533-9930-554639D6141C}" sibTransId="{2787D23D-39BE-421F-8371-C1CB6B454FBE}"/>
    <dgm:cxn modelId="{8AF64FBA-5ACF-455F-9D3E-A7C2B06796E7}" srcId="{25E84D07-A871-4C1A-ADAC-40121D10CB21}" destId="{8EA44A61-5F1D-467D-B921-7653301D08D5}" srcOrd="2" destOrd="0" parTransId="{503D9EFA-E4E7-464E-902C-498DAA22DEE0}" sibTransId="{0BD5D54D-9255-456A-9EB6-94C0B25FDC3E}"/>
    <dgm:cxn modelId="{307D12DF-F0D4-48BA-8820-5E1DA21070EB}" type="presOf" srcId="{0BD5D54D-9255-456A-9EB6-94C0B25FDC3E}" destId="{56DD9B92-F3AA-4AB6-9316-7505A0F67B6D}" srcOrd="0" destOrd="0" presId="urn:microsoft.com/office/officeart/2008/layout/BubblePictureList"/>
    <dgm:cxn modelId="{4FB929EC-A205-49E8-B5CC-532556DB2A4B}" type="presOf" srcId="{2787D23D-39BE-421F-8371-C1CB6B454FBE}" destId="{7339074F-EFBA-4B3E-88B5-C0B2B9445093}" srcOrd="0" destOrd="0" presId="urn:microsoft.com/office/officeart/2008/layout/BubblePictureList"/>
    <dgm:cxn modelId="{402B8BFD-5911-4F17-B420-602A86EAC40F}" type="presOf" srcId="{8EA44A61-5F1D-467D-B921-7653301D08D5}" destId="{25E718D3-672E-4421-8F44-6971AD9074D2}" srcOrd="0" destOrd="0" presId="urn:microsoft.com/office/officeart/2008/layout/BubblePictureList"/>
    <dgm:cxn modelId="{571B78D4-5012-4CA7-88EF-AD45DCC93D8A}" type="presParOf" srcId="{A30F8D12-D380-42F5-BAFE-4578EE4CE2DB}" destId="{12E0CD26-5544-443B-9194-30977FC244D2}" srcOrd="0" destOrd="0" presId="urn:microsoft.com/office/officeart/2008/layout/BubblePictureList"/>
    <dgm:cxn modelId="{CDF8F27A-0CD8-4B13-973F-B75BB445D6C1}" type="presParOf" srcId="{A30F8D12-D380-42F5-BAFE-4578EE4CE2DB}" destId="{34AC4088-F3F0-42D0-B5B5-AA2AE176D31D}" srcOrd="1" destOrd="0" presId="urn:microsoft.com/office/officeart/2008/layout/BubblePictureList"/>
    <dgm:cxn modelId="{3ABF2C50-B1BE-4892-9581-5B3DD1C6869C}" type="presParOf" srcId="{34AC4088-F3F0-42D0-B5B5-AA2AE176D31D}" destId="{0389E152-D08A-4BD9-8880-D5526C154052}" srcOrd="0" destOrd="0" presId="urn:microsoft.com/office/officeart/2008/layout/BubblePictureList"/>
    <dgm:cxn modelId="{99FA5161-4488-4E8B-8B67-3163B63A52C1}" type="presParOf" srcId="{A30F8D12-D380-42F5-BAFE-4578EE4CE2DB}" destId="{3289586D-EF6E-427B-AFFE-C6D597466B7F}" srcOrd="2" destOrd="0" presId="urn:microsoft.com/office/officeart/2008/layout/BubblePictureList"/>
    <dgm:cxn modelId="{27C94B58-911C-4B49-B383-079432FC04A5}" type="presParOf" srcId="{A30F8D12-D380-42F5-BAFE-4578EE4CE2DB}" destId="{0A6F99F5-0973-48E8-BE81-DAEA3A0214FA}" srcOrd="3" destOrd="0" presId="urn:microsoft.com/office/officeart/2008/layout/BubblePictureList"/>
    <dgm:cxn modelId="{E7B727B1-AEBA-4072-9D3A-E89640A5E58E}" type="presParOf" srcId="{0A6F99F5-0973-48E8-BE81-DAEA3A0214FA}" destId="{D37E0F90-7AB9-423C-BC6D-6512D6A17F3F}" srcOrd="0" destOrd="0" presId="urn:microsoft.com/office/officeart/2008/layout/BubblePictureList"/>
    <dgm:cxn modelId="{F615FA8F-6D02-4888-948D-5C6BA977CC6A}" type="presParOf" srcId="{A30F8D12-D380-42F5-BAFE-4578EE4CE2DB}" destId="{C15D3865-B5A1-43F7-B333-3212DD66BFA8}" srcOrd="4" destOrd="0" presId="urn:microsoft.com/office/officeart/2008/layout/BubblePictureList"/>
    <dgm:cxn modelId="{7B461609-2682-4816-AEB5-F729A8AB2298}" type="presParOf" srcId="{A30F8D12-D380-42F5-BAFE-4578EE4CE2DB}" destId="{D18ECEA2-DC6E-44FF-B992-0E878BFB7AF4}" srcOrd="5" destOrd="0" presId="urn:microsoft.com/office/officeart/2008/layout/BubblePictureList"/>
    <dgm:cxn modelId="{ACE520EE-95B2-4A9F-A8FD-489E317DB750}" type="presParOf" srcId="{D18ECEA2-DC6E-44FF-B992-0E878BFB7AF4}" destId="{E61D529B-6744-4918-BC1A-C34C1F069F45}" srcOrd="0" destOrd="0" presId="urn:microsoft.com/office/officeart/2008/layout/BubblePictureList"/>
    <dgm:cxn modelId="{836E9EC1-0380-4682-ACD0-76D7160C5439}" type="presParOf" srcId="{A30F8D12-D380-42F5-BAFE-4578EE4CE2DB}" destId="{DCC7306D-68D9-4C15-9BEA-B3631B19DC65}" srcOrd="6" destOrd="0" presId="urn:microsoft.com/office/officeart/2008/layout/BubblePictureList"/>
    <dgm:cxn modelId="{2DCC2358-CEB5-4CAE-B9A4-ECC45D82FAB4}" type="presParOf" srcId="{DCC7306D-68D9-4C15-9BEA-B3631B19DC65}" destId="{7339074F-EFBA-4B3E-88B5-C0B2B9445093}" srcOrd="0" destOrd="0" presId="urn:microsoft.com/office/officeart/2008/layout/BubblePictureList"/>
    <dgm:cxn modelId="{A1FA74C3-9687-4164-9EFB-40276432CE7E}" type="presParOf" srcId="{A30F8D12-D380-42F5-BAFE-4578EE4CE2DB}" destId="{DE7C1D8F-9357-4A62-A619-065FA2A07F0E}" srcOrd="7" destOrd="0" presId="urn:microsoft.com/office/officeart/2008/layout/BubblePictureList"/>
    <dgm:cxn modelId="{92F0C01B-CBE0-4BEA-B82C-2547BC587A96}" type="presParOf" srcId="{DE7C1D8F-9357-4A62-A619-065FA2A07F0E}" destId="{A16940A2-6BE3-4892-AEC1-77463973DC9A}" srcOrd="0" destOrd="0" presId="urn:microsoft.com/office/officeart/2008/layout/BubblePictureList"/>
    <dgm:cxn modelId="{F3E4ECF3-595F-43E3-B8D1-F93F42E12EE6}" type="presParOf" srcId="{A30F8D12-D380-42F5-BAFE-4578EE4CE2DB}" destId="{25E718D3-672E-4421-8F44-6971AD9074D2}" srcOrd="8" destOrd="0" presId="urn:microsoft.com/office/officeart/2008/layout/BubblePictureList"/>
    <dgm:cxn modelId="{18F62E2C-DA5F-47EE-86E3-303FD42D3834}" type="presParOf" srcId="{A30F8D12-D380-42F5-BAFE-4578EE4CE2DB}" destId="{DD3AC284-41BF-4AAE-8B06-72C659CEB030}" srcOrd="9" destOrd="0" presId="urn:microsoft.com/office/officeart/2008/layout/BubblePictureList"/>
    <dgm:cxn modelId="{B5C903E1-8FC4-4DD8-AE0B-F02D9A2BF48F}" type="presParOf" srcId="{A30F8D12-D380-42F5-BAFE-4578EE4CE2DB}" destId="{4C7FE7D3-ECE3-4345-B175-CE50A0DB1317}" srcOrd="10" destOrd="0" presId="urn:microsoft.com/office/officeart/2008/layout/BubblePictureList"/>
    <dgm:cxn modelId="{A27706DB-9172-460B-A57E-CA0AB2B4B776}" type="presParOf" srcId="{A30F8D12-D380-42F5-BAFE-4578EE4CE2DB}" destId="{650F1552-6D80-4FBA-92A3-2ADBC7101EE2}" srcOrd="11" destOrd="0" presId="urn:microsoft.com/office/officeart/2008/layout/BubblePictureList"/>
    <dgm:cxn modelId="{FC34ADE9-6C54-41BD-ACE3-A9AB778EF93A}" type="presParOf" srcId="{650F1552-6D80-4FBA-92A3-2ADBC7101EE2}" destId="{56DD9B92-F3AA-4AB6-9316-7505A0F67B6D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BC8AA6-7C2A-40EA-802C-9C6765C335DF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</dgm:pt>
    <dgm:pt modelId="{AA92BCDE-D8B6-4507-8D6B-9E1CCA47D238}">
      <dgm:prSet phldrT="[Текст]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  <dgm:t>
        <a:bodyPr/>
        <a:lstStyle/>
        <a:p>
          <a:r>
            <a:rPr lang="ru-RU" dirty="0"/>
            <a:t> </a:t>
          </a:r>
        </a:p>
      </dgm:t>
    </dgm:pt>
    <dgm:pt modelId="{C26E3847-23E9-44EC-A5F6-6BFDA780B0DC}" type="parTrans" cxnId="{C0B96249-85C3-447A-999D-152E7BF6D20D}">
      <dgm:prSet/>
      <dgm:spPr/>
      <dgm:t>
        <a:bodyPr/>
        <a:lstStyle/>
        <a:p>
          <a:endParaRPr lang="ru-RU"/>
        </a:p>
      </dgm:t>
    </dgm:pt>
    <dgm:pt modelId="{A025BF79-BD9C-450F-BB8E-359F205252CF}" type="sibTrans" cxnId="{C0B96249-85C3-447A-999D-152E7BF6D20D}">
      <dgm:prSet/>
      <dgm:spPr>
        <a:blipFill>
          <a:blip xmlns:r="http://schemas.openxmlformats.org/officeDocument/2006/relationships" r:embed="rId2"/>
          <a:srcRect/>
          <a:stretch>
            <a:fillRect l="-11000" r="-11000"/>
          </a:stretch>
        </a:blipFill>
      </dgm:spPr>
      <dgm:t>
        <a:bodyPr/>
        <a:lstStyle/>
        <a:p>
          <a:endParaRPr lang="ru-RU"/>
        </a:p>
      </dgm:t>
    </dgm:pt>
    <dgm:pt modelId="{2270E602-BB2A-4E2F-A3E0-340DB9EDED5C}">
      <dgm:prSet phldrT="[Текст]"/>
      <dgm:spPr>
        <a:blipFill rotWithShape="0">
          <a:blip xmlns:r="http://schemas.openxmlformats.org/officeDocument/2006/relationships" r:embed="rId3"/>
          <a:srcRect/>
          <a:stretch>
            <a:fillRect/>
          </a:stretch>
        </a:blipFill>
      </dgm:spPr>
      <dgm:t>
        <a:bodyPr/>
        <a:lstStyle/>
        <a:p>
          <a:endParaRPr lang="ru-RU" dirty="0"/>
        </a:p>
      </dgm:t>
    </dgm:pt>
    <dgm:pt modelId="{66CBB3E1-149D-41C3-85D7-E6BECF0B4B7B}" type="parTrans" cxnId="{79D1D081-A67B-430B-981A-1A2417D70381}">
      <dgm:prSet/>
      <dgm:spPr/>
      <dgm:t>
        <a:bodyPr/>
        <a:lstStyle/>
        <a:p>
          <a:endParaRPr lang="ru-RU"/>
        </a:p>
      </dgm:t>
    </dgm:pt>
    <dgm:pt modelId="{87529E83-438F-4B00-8E95-84F8CBFF0420}" type="sibTrans" cxnId="{79D1D081-A67B-430B-981A-1A2417D70381}">
      <dgm:prSet/>
      <dgm:spPr>
        <a:blipFill>
          <a:blip xmlns:r="http://schemas.openxmlformats.org/officeDocument/2006/relationships" r:embed="rId4"/>
          <a:srcRect/>
          <a:stretch>
            <a:fillRect l="-15000" r="-15000"/>
          </a:stretch>
        </a:blipFill>
      </dgm:spPr>
      <dgm:t>
        <a:bodyPr/>
        <a:lstStyle/>
        <a:p>
          <a:endParaRPr lang="ru-RU"/>
        </a:p>
      </dgm:t>
    </dgm:pt>
    <dgm:pt modelId="{1EDC7565-6F6D-4793-9E24-9C4F129C1511}">
      <dgm:prSet phldrT="[Текст]"/>
      <dgm:spPr>
        <a:blipFill rotWithShape="0">
          <a:blip xmlns:r="http://schemas.openxmlformats.org/officeDocument/2006/relationships" r:embed="rId5"/>
          <a:srcRect/>
          <a:stretch>
            <a:fillRect l="-25000" r="-25000"/>
          </a:stretch>
        </a:blipFill>
      </dgm:spPr>
      <dgm:t>
        <a:bodyPr/>
        <a:lstStyle/>
        <a:p>
          <a:endParaRPr lang="ru-RU" dirty="0"/>
        </a:p>
      </dgm:t>
    </dgm:pt>
    <dgm:pt modelId="{5168D854-77DC-479E-8CD5-8C6CFCBB73FD}" type="parTrans" cxnId="{07B8938C-ECF2-4F99-9219-C4240524AA9A}">
      <dgm:prSet/>
      <dgm:spPr/>
      <dgm:t>
        <a:bodyPr/>
        <a:lstStyle/>
        <a:p>
          <a:endParaRPr lang="ru-RU"/>
        </a:p>
      </dgm:t>
    </dgm:pt>
    <dgm:pt modelId="{98743520-E6BB-42B5-87FB-4E32ABAD7690}" type="sibTrans" cxnId="{07B8938C-ECF2-4F99-9219-C4240524AA9A}">
      <dgm:prSet/>
      <dgm:spPr>
        <a:blipFill>
          <a:blip xmlns:r="http://schemas.openxmlformats.org/officeDocument/2006/relationships" r:embed="rId6"/>
          <a:srcRect/>
          <a:stretch>
            <a:fillRect l="-15000" r="-15000"/>
          </a:stretch>
        </a:blipFill>
      </dgm:spPr>
      <dgm:t>
        <a:bodyPr/>
        <a:lstStyle/>
        <a:p>
          <a:endParaRPr lang="ru-RU"/>
        </a:p>
      </dgm:t>
    </dgm:pt>
    <dgm:pt modelId="{EB053A4F-F80F-4494-8993-308CF298B8B6}" type="pres">
      <dgm:prSet presAssocID="{F7BC8AA6-7C2A-40EA-802C-9C6765C335DF}" presName="Name0" presStyleCnt="0">
        <dgm:presLayoutVars>
          <dgm:chMax val="21"/>
          <dgm:chPref val="21"/>
        </dgm:presLayoutVars>
      </dgm:prSet>
      <dgm:spPr/>
    </dgm:pt>
    <dgm:pt modelId="{EE4E7BB7-F264-46C6-81D6-F43B7A0DE7D4}" type="pres">
      <dgm:prSet presAssocID="{AA92BCDE-D8B6-4507-8D6B-9E1CCA47D238}" presName="text1" presStyleCnt="0"/>
      <dgm:spPr/>
    </dgm:pt>
    <dgm:pt modelId="{46865A6E-34AC-4BC6-9E98-7C9EA87B2A2A}" type="pres">
      <dgm:prSet presAssocID="{AA92BCDE-D8B6-4507-8D6B-9E1CCA47D238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D790140-32FD-48A8-8243-EDB098EE795C}" type="pres">
      <dgm:prSet presAssocID="{AA92BCDE-D8B6-4507-8D6B-9E1CCA47D238}" presName="textaccent1" presStyleCnt="0"/>
      <dgm:spPr/>
    </dgm:pt>
    <dgm:pt modelId="{A0457678-5EFF-421B-BD24-DAEEC4A18887}" type="pres">
      <dgm:prSet presAssocID="{AA92BCDE-D8B6-4507-8D6B-9E1CCA47D238}" presName="accentRepeatNode" presStyleLbl="solidAlignAcc1" presStyleIdx="0" presStyleCnt="6"/>
      <dgm:spPr/>
    </dgm:pt>
    <dgm:pt modelId="{6B33F556-D47F-4A95-BBFC-EDF3C3FB2E8A}" type="pres">
      <dgm:prSet presAssocID="{A025BF79-BD9C-450F-BB8E-359F205252CF}" presName="image1" presStyleCnt="0"/>
      <dgm:spPr/>
    </dgm:pt>
    <dgm:pt modelId="{D8C01D28-66F7-4FE7-92AE-BB58F30B4C58}" type="pres">
      <dgm:prSet presAssocID="{A025BF79-BD9C-450F-BB8E-359F205252CF}" presName="imageRepeatNode" presStyleLbl="alignAcc1" presStyleIdx="0" presStyleCnt="3"/>
      <dgm:spPr/>
    </dgm:pt>
    <dgm:pt modelId="{8AC9D47A-7DD5-4808-BFEB-5AA68F0EFC1E}" type="pres">
      <dgm:prSet presAssocID="{A025BF79-BD9C-450F-BB8E-359F205252CF}" presName="imageaccent1" presStyleCnt="0"/>
      <dgm:spPr/>
    </dgm:pt>
    <dgm:pt modelId="{63CF7813-D30D-43C5-964A-EC7498EEEB7E}" type="pres">
      <dgm:prSet presAssocID="{A025BF79-BD9C-450F-BB8E-359F205252CF}" presName="accentRepeatNode" presStyleLbl="solidAlignAcc1" presStyleIdx="1" presStyleCnt="6" custLinFactNeighborX="6229"/>
      <dgm:spPr/>
    </dgm:pt>
    <dgm:pt modelId="{447D3576-B102-4532-99CA-EE65CC5FB53F}" type="pres">
      <dgm:prSet presAssocID="{1EDC7565-6F6D-4793-9E24-9C4F129C1511}" presName="text2" presStyleCnt="0"/>
      <dgm:spPr/>
    </dgm:pt>
    <dgm:pt modelId="{797A5930-F68E-44C6-82F2-861E27114C2D}" type="pres">
      <dgm:prSet presAssocID="{1EDC7565-6F6D-4793-9E24-9C4F129C1511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C33BE85-3A2B-4F3D-A2A2-BE6C138ACD1C}" type="pres">
      <dgm:prSet presAssocID="{1EDC7565-6F6D-4793-9E24-9C4F129C1511}" presName="textaccent2" presStyleCnt="0"/>
      <dgm:spPr/>
    </dgm:pt>
    <dgm:pt modelId="{46CCB158-0098-42DA-BBFC-FE919DDBD36A}" type="pres">
      <dgm:prSet presAssocID="{1EDC7565-6F6D-4793-9E24-9C4F129C1511}" presName="accentRepeatNode" presStyleLbl="solidAlignAcc1" presStyleIdx="2" presStyleCnt="6"/>
      <dgm:spPr/>
    </dgm:pt>
    <dgm:pt modelId="{982BC426-110F-49F2-A393-C1A495F77B1C}" type="pres">
      <dgm:prSet presAssocID="{98743520-E6BB-42B5-87FB-4E32ABAD7690}" presName="image2" presStyleCnt="0"/>
      <dgm:spPr/>
    </dgm:pt>
    <dgm:pt modelId="{139D065A-18B0-48ED-BA4F-0A206042D18F}" type="pres">
      <dgm:prSet presAssocID="{98743520-E6BB-42B5-87FB-4E32ABAD7690}" presName="imageRepeatNode" presStyleLbl="alignAcc1" presStyleIdx="1" presStyleCnt="3"/>
      <dgm:spPr/>
    </dgm:pt>
    <dgm:pt modelId="{61B37874-61A2-4A45-AE11-B7B4047439C0}" type="pres">
      <dgm:prSet presAssocID="{98743520-E6BB-42B5-87FB-4E32ABAD7690}" presName="imageaccent2" presStyleCnt="0"/>
      <dgm:spPr/>
    </dgm:pt>
    <dgm:pt modelId="{9E135327-2E18-4B13-BA58-F65FED81CAD5}" type="pres">
      <dgm:prSet presAssocID="{98743520-E6BB-42B5-87FB-4E32ABAD7690}" presName="accentRepeatNode" presStyleLbl="solidAlignAcc1" presStyleIdx="3" presStyleCnt="6"/>
      <dgm:spPr/>
    </dgm:pt>
    <dgm:pt modelId="{47784E2D-2199-4A4F-935F-D194162D32A6}" type="pres">
      <dgm:prSet presAssocID="{2270E602-BB2A-4E2F-A3E0-340DB9EDED5C}" presName="text3" presStyleCnt="0"/>
      <dgm:spPr/>
    </dgm:pt>
    <dgm:pt modelId="{4DE6E1F0-2644-4506-A7FA-184941006074}" type="pres">
      <dgm:prSet presAssocID="{2270E602-BB2A-4E2F-A3E0-340DB9EDED5C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FD55276E-B853-4A4B-8BD5-F5736E38020E}" type="pres">
      <dgm:prSet presAssocID="{2270E602-BB2A-4E2F-A3E0-340DB9EDED5C}" presName="textaccent3" presStyleCnt="0"/>
      <dgm:spPr/>
    </dgm:pt>
    <dgm:pt modelId="{3DB20194-8667-499E-8564-E722E9953EC3}" type="pres">
      <dgm:prSet presAssocID="{2270E602-BB2A-4E2F-A3E0-340DB9EDED5C}" presName="accentRepeatNode" presStyleLbl="solidAlignAcc1" presStyleIdx="4" presStyleCnt="6"/>
      <dgm:spPr/>
    </dgm:pt>
    <dgm:pt modelId="{9CC57BF5-5CE0-4914-B490-8F241ACF2E63}" type="pres">
      <dgm:prSet presAssocID="{87529E83-438F-4B00-8E95-84F8CBFF0420}" presName="image3" presStyleCnt="0"/>
      <dgm:spPr/>
    </dgm:pt>
    <dgm:pt modelId="{A6D6DED7-769A-4DCC-8612-81F1255E325E}" type="pres">
      <dgm:prSet presAssocID="{87529E83-438F-4B00-8E95-84F8CBFF0420}" presName="imageRepeatNode" presStyleLbl="alignAcc1" presStyleIdx="2" presStyleCnt="3"/>
      <dgm:spPr/>
    </dgm:pt>
    <dgm:pt modelId="{B595E987-DCB4-4C11-A858-82B6FA841CF6}" type="pres">
      <dgm:prSet presAssocID="{87529E83-438F-4B00-8E95-84F8CBFF0420}" presName="imageaccent3" presStyleCnt="0"/>
      <dgm:spPr/>
    </dgm:pt>
    <dgm:pt modelId="{B0AEA687-C381-48F2-BB38-BBC83A7B6A90}" type="pres">
      <dgm:prSet presAssocID="{87529E83-438F-4B00-8E95-84F8CBFF0420}" presName="accentRepeatNode" presStyleLbl="solidAlignAcc1" presStyleIdx="5" presStyleCnt="6"/>
      <dgm:spPr/>
    </dgm:pt>
  </dgm:ptLst>
  <dgm:cxnLst>
    <dgm:cxn modelId="{99DF591F-FB83-4770-888D-BD4145203153}" type="presOf" srcId="{1EDC7565-6F6D-4793-9E24-9C4F129C1511}" destId="{797A5930-F68E-44C6-82F2-861E27114C2D}" srcOrd="0" destOrd="0" presId="urn:microsoft.com/office/officeart/2008/layout/HexagonCluster"/>
    <dgm:cxn modelId="{2B5BF528-415D-4437-A287-26A63BDE6146}" type="presOf" srcId="{87529E83-438F-4B00-8E95-84F8CBFF0420}" destId="{A6D6DED7-769A-4DCC-8612-81F1255E325E}" srcOrd="0" destOrd="0" presId="urn:microsoft.com/office/officeart/2008/layout/HexagonCluster"/>
    <dgm:cxn modelId="{C0B96249-85C3-447A-999D-152E7BF6D20D}" srcId="{F7BC8AA6-7C2A-40EA-802C-9C6765C335DF}" destId="{AA92BCDE-D8B6-4507-8D6B-9E1CCA47D238}" srcOrd="0" destOrd="0" parTransId="{C26E3847-23E9-44EC-A5F6-6BFDA780B0DC}" sibTransId="{A025BF79-BD9C-450F-BB8E-359F205252CF}"/>
    <dgm:cxn modelId="{E3121F4C-3940-4225-8E24-1DCA55C3020E}" type="presOf" srcId="{A025BF79-BD9C-450F-BB8E-359F205252CF}" destId="{D8C01D28-66F7-4FE7-92AE-BB58F30B4C58}" srcOrd="0" destOrd="0" presId="urn:microsoft.com/office/officeart/2008/layout/HexagonCluster"/>
    <dgm:cxn modelId="{0532795A-9D57-4804-91BD-C726EE3F5245}" type="presOf" srcId="{F7BC8AA6-7C2A-40EA-802C-9C6765C335DF}" destId="{EB053A4F-F80F-4494-8993-308CF298B8B6}" srcOrd="0" destOrd="0" presId="urn:microsoft.com/office/officeart/2008/layout/HexagonCluster"/>
    <dgm:cxn modelId="{79D1D081-A67B-430B-981A-1A2417D70381}" srcId="{F7BC8AA6-7C2A-40EA-802C-9C6765C335DF}" destId="{2270E602-BB2A-4E2F-A3E0-340DB9EDED5C}" srcOrd="2" destOrd="0" parTransId="{66CBB3E1-149D-41C3-85D7-E6BECF0B4B7B}" sibTransId="{87529E83-438F-4B00-8E95-84F8CBFF0420}"/>
    <dgm:cxn modelId="{07B8938C-ECF2-4F99-9219-C4240524AA9A}" srcId="{F7BC8AA6-7C2A-40EA-802C-9C6765C335DF}" destId="{1EDC7565-6F6D-4793-9E24-9C4F129C1511}" srcOrd="1" destOrd="0" parTransId="{5168D854-77DC-479E-8CD5-8C6CFCBB73FD}" sibTransId="{98743520-E6BB-42B5-87FB-4E32ABAD7690}"/>
    <dgm:cxn modelId="{FFA93E94-C0B1-4375-A715-3F9AF5464D76}" type="presOf" srcId="{2270E602-BB2A-4E2F-A3E0-340DB9EDED5C}" destId="{4DE6E1F0-2644-4506-A7FA-184941006074}" srcOrd="0" destOrd="0" presId="urn:microsoft.com/office/officeart/2008/layout/HexagonCluster"/>
    <dgm:cxn modelId="{D6FE2BD4-A0C7-48A6-BCE2-C0CE912F3092}" type="presOf" srcId="{AA92BCDE-D8B6-4507-8D6B-9E1CCA47D238}" destId="{46865A6E-34AC-4BC6-9E98-7C9EA87B2A2A}" srcOrd="0" destOrd="0" presId="urn:microsoft.com/office/officeart/2008/layout/HexagonCluster"/>
    <dgm:cxn modelId="{0D5E92F1-D913-4176-B3DB-38EE77B396A4}" type="presOf" srcId="{98743520-E6BB-42B5-87FB-4E32ABAD7690}" destId="{139D065A-18B0-48ED-BA4F-0A206042D18F}" srcOrd="0" destOrd="0" presId="urn:microsoft.com/office/officeart/2008/layout/HexagonCluster"/>
    <dgm:cxn modelId="{4C2AA626-DE86-49B5-BC23-B182E85BE42C}" type="presParOf" srcId="{EB053A4F-F80F-4494-8993-308CF298B8B6}" destId="{EE4E7BB7-F264-46C6-81D6-F43B7A0DE7D4}" srcOrd="0" destOrd="0" presId="urn:microsoft.com/office/officeart/2008/layout/HexagonCluster"/>
    <dgm:cxn modelId="{EBBD72C0-1399-4D0E-B705-936F5D88A2E3}" type="presParOf" srcId="{EE4E7BB7-F264-46C6-81D6-F43B7A0DE7D4}" destId="{46865A6E-34AC-4BC6-9E98-7C9EA87B2A2A}" srcOrd="0" destOrd="0" presId="urn:microsoft.com/office/officeart/2008/layout/HexagonCluster"/>
    <dgm:cxn modelId="{8F6CC626-9421-4EA6-B5D1-BDE8D813F636}" type="presParOf" srcId="{EB053A4F-F80F-4494-8993-308CF298B8B6}" destId="{6D790140-32FD-48A8-8243-EDB098EE795C}" srcOrd="1" destOrd="0" presId="urn:microsoft.com/office/officeart/2008/layout/HexagonCluster"/>
    <dgm:cxn modelId="{755180E2-7202-4E00-B4AC-02527551503A}" type="presParOf" srcId="{6D790140-32FD-48A8-8243-EDB098EE795C}" destId="{A0457678-5EFF-421B-BD24-DAEEC4A18887}" srcOrd="0" destOrd="0" presId="urn:microsoft.com/office/officeart/2008/layout/HexagonCluster"/>
    <dgm:cxn modelId="{983ABA4F-9B47-45E4-A40A-ED537D74A6F9}" type="presParOf" srcId="{EB053A4F-F80F-4494-8993-308CF298B8B6}" destId="{6B33F556-D47F-4A95-BBFC-EDF3C3FB2E8A}" srcOrd="2" destOrd="0" presId="urn:microsoft.com/office/officeart/2008/layout/HexagonCluster"/>
    <dgm:cxn modelId="{7D20B3C7-A14B-4A72-9A52-DF9AD1DB1827}" type="presParOf" srcId="{6B33F556-D47F-4A95-BBFC-EDF3C3FB2E8A}" destId="{D8C01D28-66F7-4FE7-92AE-BB58F30B4C58}" srcOrd="0" destOrd="0" presId="urn:microsoft.com/office/officeart/2008/layout/HexagonCluster"/>
    <dgm:cxn modelId="{0CD5641B-A86E-4B36-ABDC-A6A7C88C8B2D}" type="presParOf" srcId="{EB053A4F-F80F-4494-8993-308CF298B8B6}" destId="{8AC9D47A-7DD5-4808-BFEB-5AA68F0EFC1E}" srcOrd="3" destOrd="0" presId="urn:microsoft.com/office/officeart/2008/layout/HexagonCluster"/>
    <dgm:cxn modelId="{E1FDF33E-7FC4-4070-8FB7-9CB20BCFBB04}" type="presParOf" srcId="{8AC9D47A-7DD5-4808-BFEB-5AA68F0EFC1E}" destId="{63CF7813-D30D-43C5-964A-EC7498EEEB7E}" srcOrd="0" destOrd="0" presId="urn:microsoft.com/office/officeart/2008/layout/HexagonCluster"/>
    <dgm:cxn modelId="{96B9C53F-AFD5-4022-BCD2-F4A03069D0D7}" type="presParOf" srcId="{EB053A4F-F80F-4494-8993-308CF298B8B6}" destId="{447D3576-B102-4532-99CA-EE65CC5FB53F}" srcOrd="4" destOrd="0" presId="urn:microsoft.com/office/officeart/2008/layout/HexagonCluster"/>
    <dgm:cxn modelId="{05273BB4-AB28-49B7-ACF0-ED308935247A}" type="presParOf" srcId="{447D3576-B102-4532-99CA-EE65CC5FB53F}" destId="{797A5930-F68E-44C6-82F2-861E27114C2D}" srcOrd="0" destOrd="0" presId="urn:microsoft.com/office/officeart/2008/layout/HexagonCluster"/>
    <dgm:cxn modelId="{6BD52F5B-52B1-4867-87CA-7EA610DC7620}" type="presParOf" srcId="{EB053A4F-F80F-4494-8993-308CF298B8B6}" destId="{3C33BE85-3A2B-4F3D-A2A2-BE6C138ACD1C}" srcOrd="5" destOrd="0" presId="urn:microsoft.com/office/officeart/2008/layout/HexagonCluster"/>
    <dgm:cxn modelId="{C14E3878-6F67-4D81-A213-FDD5B3527CAD}" type="presParOf" srcId="{3C33BE85-3A2B-4F3D-A2A2-BE6C138ACD1C}" destId="{46CCB158-0098-42DA-BBFC-FE919DDBD36A}" srcOrd="0" destOrd="0" presId="urn:microsoft.com/office/officeart/2008/layout/HexagonCluster"/>
    <dgm:cxn modelId="{EF32D43F-C8AF-486B-8EB8-0F37E61EFCCD}" type="presParOf" srcId="{EB053A4F-F80F-4494-8993-308CF298B8B6}" destId="{982BC426-110F-49F2-A393-C1A495F77B1C}" srcOrd="6" destOrd="0" presId="urn:microsoft.com/office/officeart/2008/layout/HexagonCluster"/>
    <dgm:cxn modelId="{676A83F7-A44B-4C1B-BD7A-72E433FCF6BC}" type="presParOf" srcId="{982BC426-110F-49F2-A393-C1A495F77B1C}" destId="{139D065A-18B0-48ED-BA4F-0A206042D18F}" srcOrd="0" destOrd="0" presId="urn:microsoft.com/office/officeart/2008/layout/HexagonCluster"/>
    <dgm:cxn modelId="{05FC242E-F3FB-4EDE-B00E-7A9801426E5A}" type="presParOf" srcId="{EB053A4F-F80F-4494-8993-308CF298B8B6}" destId="{61B37874-61A2-4A45-AE11-B7B4047439C0}" srcOrd="7" destOrd="0" presId="urn:microsoft.com/office/officeart/2008/layout/HexagonCluster"/>
    <dgm:cxn modelId="{5F4DD304-7C21-4D56-9EDF-A0D7CB20A4BA}" type="presParOf" srcId="{61B37874-61A2-4A45-AE11-B7B4047439C0}" destId="{9E135327-2E18-4B13-BA58-F65FED81CAD5}" srcOrd="0" destOrd="0" presId="urn:microsoft.com/office/officeart/2008/layout/HexagonCluster"/>
    <dgm:cxn modelId="{AE682A8F-9B25-4F5E-BF40-DDE304F246DB}" type="presParOf" srcId="{EB053A4F-F80F-4494-8993-308CF298B8B6}" destId="{47784E2D-2199-4A4F-935F-D194162D32A6}" srcOrd="8" destOrd="0" presId="urn:microsoft.com/office/officeart/2008/layout/HexagonCluster"/>
    <dgm:cxn modelId="{673553FD-5FBA-4C2F-A083-B2C88AF4D82E}" type="presParOf" srcId="{47784E2D-2199-4A4F-935F-D194162D32A6}" destId="{4DE6E1F0-2644-4506-A7FA-184941006074}" srcOrd="0" destOrd="0" presId="urn:microsoft.com/office/officeart/2008/layout/HexagonCluster"/>
    <dgm:cxn modelId="{632A6B4D-0FA4-4470-8D3C-4567B042BB09}" type="presParOf" srcId="{EB053A4F-F80F-4494-8993-308CF298B8B6}" destId="{FD55276E-B853-4A4B-8BD5-F5736E38020E}" srcOrd="9" destOrd="0" presId="urn:microsoft.com/office/officeart/2008/layout/HexagonCluster"/>
    <dgm:cxn modelId="{2F1F0BE5-0E89-47EA-A45D-C66555FD6E1F}" type="presParOf" srcId="{FD55276E-B853-4A4B-8BD5-F5736E38020E}" destId="{3DB20194-8667-499E-8564-E722E9953EC3}" srcOrd="0" destOrd="0" presId="urn:microsoft.com/office/officeart/2008/layout/HexagonCluster"/>
    <dgm:cxn modelId="{2D17D690-B592-4C3E-A351-04EAE1992B76}" type="presParOf" srcId="{EB053A4F-F80F-4494-8993-308CF298B8B6}" destId="{9CC57BF5-5CE0-4914-B490-8F241ACF2E63}" srcOrd="10" destOrd="0" presId="urn:microsoft.com/office/officeart/2008/layout/HexagonCluster"/>
    <dgm:cxn modelId="{47CCC74F-319D-4780-A48C-9103A5DE1718}" type="presParOf" srcId="{9CC57BF5-5CE0-4914-B490-8F241ACF2E63}" destId="{A6D6DED7-769A-4DCC-8612-81F1255E325E}" srcOrd="0" destOrd="0" presId="urn:microsoft.com/office/officeart/2008/layout/HexagonCluster"/>
    <dgm:cxn modelId="{50554247-4226-4784-8FC3-1BB29D843EB0}" type="presParOf" srcId="{EB053A4F-F80F-4494-8993-308CF298B8B6}" destId="{B595E987-DCB4-4C11-A858-82B6FA841CF6}" srcOrd="11" destOrd="0" presId="urn:microsoft.com/office/officeart/2008/layout/HexagonCluster"/>
    <dgm:cxn modelId="{42AF2046-6499-4811-AB51-4BDF0546D4D7}" type="presParOf" srcId="{B595E987-DCB4-4C11-A858-82B6FA841CF6}" destId="{B0AEA687-C381-48F2-BB38-BBC83A7B6A90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89E152-D08A-4BD9-8880-D5526C154052}">
      <dsp:nvSpPr>
        <dsp:cNvPr id="0" name=""/>
        <dsp:cNvSpPr/>
      </dsp:nvSpPr>
      <dsp:spPr>
        <a:xfrm>
          <a:off x="3612396" y="2182825"/>
          <a:ext cx="3043746" cy="304424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89586D-EF6E-427B-AFFE-C6D597466B7F}">
      <dsp:nvSpPr>
        <dsp:cNvPr id="0" name=""/>
        <dsp:cNvSpPr/>
      </dsp:nvSpPr>
      <dsp:spPr>
        <a:xfrm>
          <a:off x="5657077" y="0"/>
          <a:ext cx="903969" cy="903389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7E0F90-7AB9-423C-BC6D-6512D6A17F3F}">
      <dsp:nvSpPr>
        <dsp:cNvPr id="0" name=""/>
        <dsp:cNvSpPr/>
      </dsp:nvSpPr>
      <dsp:spPr>
        <a:xfrm>
          <a:off x="3744117" y="2299650"/>
          <a:ext cx="2811078" cy="281060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1D529B-6744-4918-BC1A-C34C1F069F45}">
      <dsp:nvSpPr>
        <dsp:cNvPr id="0" name=""/>
        <dsp:cNvSpPr/>
      </dsp:nvSpPr>
      <dsp:spPr>
        <a:xfrm>
          <a:off x="6980611" y="2816947"/>
          <a:ext cx="1593071" cy="159269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39074F-EFBA-4B3E-88B5-C0B2B9445093}">
      <dsp:nvSpPr>
        <dsp:cNvPr id="0" name=""/>
        <dsp:cNvSpPr/>
      </dsp:nvSpPr>
      <dsp:spPr>
        <a:xfrm>
          <a:off x="7074695" y="2911039"/>
          <a:ext cx="1404903" cy="1405037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6940A2-6BE3-4892-AEC1-77463973DC9A}">
      <dsp:nvSpPr>
        <dsp:cNvPr id="0" name=""/>
        <dsp:cNvSpPr/>
      </dsp:nvSpPr>
      <dsp:spPr>
        <a:xfrm>
          <a:off x="6357622" y="568781"/>
          <a:ext cx="2041878" cy="2042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AC284-41BF-4AAE-8B06-72C659CEB030}">
      <dsp:nvSpPr>
        <dsp:cNvPr id="0" name=""/>
        <dsp:cNvSpPr/>
      </dsp:nvSpPr>
      <dsp:spPr>
        <a:xfrm>
          <a:off x="8065120" y="67133"/>
          <a:ext cx="668759" cy="669216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FE7D3-ECE3-4345-B175-CE50A0DB1317}">
      <dsp:nvSpPr>
        <dsp:cNvPr id="0" name=""/>
        <dsp:cNvSpPr/>
      </dsp:nvSpPr>
      <dsp:spPr>
        <a:xfrm>
          <a:off x="8735151" y="4416513"/>
          <a:ext cx="502205" cy="501648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DD9B92-F3AA-4AB6-9316-7505A0F67B6D}">
      <dsp:nvSpPr>
        <dsp:cNvPr id="0" name=""/>
        <dsp:cNvSpPr/>
      </dsp:nvSpPr>
      <dsp:spPr>
        <a:xfrm>
          <a:off x="6465692" y="676617"/>
          <a:ext cx="1827010" cy="1826866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E0CD26-5544-443B-9194-30977FC244D2}">
      <dsp:nvSpPr>
        <dsp:cNvPr id="0" name=""/>
        <dsp:cNvSpPr/>
      </dsp:nvSpPr>
      <dsp:spPr>
        <a:xfrm>
          <a:off x="0" y="632375"/>
          <a:ext cx="4517305" cy="1466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Цель</a:t>
          </a:r>
          <a:r>
            <a:rPr lang="en-US" sz="2000" kern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ru-RU" sz="2000" kern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проекта: создать базу данных с синхронизацией данных от </a:t>
          </a:r>
          <a:r>
            <a:rPr lang="ru-RU" sz="2000" kern="1200" dirty="0" err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LiDAR</a:t>
          </a:r>
          <a:r>
            <a:rPr lang="ru-RU" sz="2000" kern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и ультразвуковых датчиков </a:t>
          </a:r>
          <a:r>
            <a:rPr lang="ru-RU" sz="2000" kern="1200" dirty="0" err="1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IMU,сравнение</a:t>
          </a:r>
          <a:r>
            <a:rPr lang="ru-RU" sz="2000" kern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rPr>
            <a:t> датчиков для определения уровня воды.</a:t>
          </a:r>
        </a:p>
      </dsp:txBody>
      <dsp:txXfrm>
        <a:off x="0" y="632375"/>
        <a:ext cx="4517305" cy="1466884"/>
      </dsp:txXfrm>
    </dsp:sp>
    <dsp:sp modelId="{C15D3865-B5A1-43F7-B333-3212DD66BFA8}">
      <dsp:nvSpPr>
        <dsp:cNvPr id="0" name=""/>
        <dsp:cNvSpPr/>
      </dsp:nvSpPr>
      <dsp:spPr>
        <a:xfrm>
          <a:off x="8901706" y="2911039"/>
          <a:ext cx="4517305" cy="1405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6500" kern="1200" dirty="0"/>
        </a:p>
      </dsp:txBody>
      <dsp:txXfrm>
        <a:off x="8901706" y="2911039"/>
        <a:ext cx="4517305" cy="1405037"/>
      </dsp:txXfrm>
    </dsp:sp>
    <dsp:sp modelId="{25E718D3-672E-4421-8F44-6971AD9074D2}">
      <dsp:nvSpPr>
        <dsp:cNvPr id="0" name=""/>
        <dsp:cNvSpPr/>
      </dsp:nvSpPr>
      <dsp:spPr>
        <a:xfrm>
          <a:off x="8735151" y="676617"/>
          <a:ext cx="4517305" cy="18268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6500" kern="1200" dirty="0"/>
        </a:p>
      </dsp:txBody>
      <dsp:txXfrm>
        <a:off x="8735151" y="676617"/>
        <a:ext cx="4517305" cy="18268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865A6E-34AC-4BC6-9E98-7C9EA87B2A2A}">
      <dsp:nvSpPr>
        <dsp:cNvPr id="0" name=""/>
        <dsp:cNvSpPr/>
      </dsp:nvSpPr>
      <dsp:spPr>
        <a:xfrm>
          <a:off x="1648901" y="2893609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550" rIns="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500" kern="1200" dirty="0"/>
            <a:t> </a:t>
          </a:r>
        </a:p>
      </dsp:txBody>
      <dsp:txXfrm>
        <a:off x="1948243" y="3151694"/>
        <a:ext cx="1330297" cy="1146948"/>
      </dsp:txXfrm>
    </dsp:sp>
    <dsp:sp modelId="{A0457678-5EFF-421B-BD24-DAEEC4A18887}">
      <dsp:nvSpPr>
        <dsp:cNvPr id="0" name=""/>
        <dsp:cNvSpPr/>
      </dsp:nvSpPr>
      <dsp:spPr>
        <a:xfrm>
          <a:off x="1699014" y="3627842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01D28-66F7-4FE7-92AE-BB58F30B4C58}">
      <dsp:nvSpPr>
        <dsp:cNvPr id="0" name=""/>
        <dsp:cNvSpPr/>
      </dsp:nvSpPr>
      <dsp:spPr>
        <a:xfrm>
          <a:off x="0" y="2000315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/>
          <a:srcRect/>
          <a:stretch>
            <a:fillRect l="-11000" r="-11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CF7813-D30D-43C5-964A-EC7498EEEB7E}">
      <dsp:nvSpPr>
        <dsp:cNvPr id="0" name=""/>
        <dsp:cNvSpPr/>
      </dsp:nvSpPr>
      <dsp:spPr>
        <a:xfrm>
          <a:off x="1327285" y="3443735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7A5930-F68E-44C6-82F2-861E27114C2D}">
      <dsp:nvSpPr>
        <dsp:cNvPr id="0" name=""/>
        <dsp:cNvSpPr/>
      </dsp:nvSpPr>
      <dsp:spPr>
        <a:xfrm>
          <a:off x="3292312" y="1980542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3"/>
          <a:srcRect/>
          <a:stretch>
            <a:fillRect l="-25000" r="-25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550" rIns="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6500" kern="1200" dirty="0"/>
        </a:p>
      </dsp:txBody>
      <dsp:txXfrm>
        <a:off x="3591654" y="2238627"/>
        <a:ext cx="1330297" cy="1146948"/>
      </dsp:txXfrm>
    </dsp:sp>
    <dsp:sp modelId="{46CCB158-0098-42DA-BBFC-FE919DDBD36A}">
      <dsp:nvSpPr>
        <dsp:cNvPr id="0" name=""/>
        <dsp:cNvSpPr/>
      </dsp:nvSpPr>
      <dsp:spPr>
        <a:xfrm>
          <a:off x="4611021" y="3422204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9D065A-18B0-48ED-BA4F-0A206042D18F}">
      <dsp:nvSpPr>
        <dsp:cNvPr id="0" name=""/>
        <dsp:cNvSpPr/>
      </dsp:nvSpPr>
      <dsp:spPr>
        <a:xfrm>
          <a:off x="4935722" y="2893609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4"/>
          <a:srcRect/>
          <a:stretch>
            <a:fillRect l="-15000" r="-15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135327-2E18-4B13-BA58-F65FED81CAD5}">
      <dsp:nvSpPr>
        <dsp:cNvPr id="0" name=""/>
        <dsp:cNvSpPr/>
      </dsp:nvSpPr>
      <dsp:spPr>
        <a:xfrm>
          <a:off x="4985834" y="3627842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E6E1F0-2644-4506-A7FA-184941006074}">
      <dsp:nvSpPr>
        <dsp:cNvPr id="0" name=""/>
        <dsp:cNvSpPr/>
      </dsp:nvSpPr>
      <dsp:spPr>
        <a:xfrm>
          <a:off x="1648901" y="1071429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5"/>
          <a:srcRect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550" rIns="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6500" kern="1200" dirty="0"/>
        </a:p>
      </dsp:txBody>
      <dsp:txXfrm>
        <a:off x="1948243" y="1329514"/>
        <a:ext cx="1330297" cy="1146948"/>
      </dsp:txXfrm>
    </dsp:sp>
    <dsp:sp modelId="{3DB20194-8667-499E-8564-E722E9953EC3}">
      <dsp:nvSpPr>
        <dsp:cNvPr id="0" name=""/>
        <dsp:cNvSpPr/>
      </dsp:nvSpPr>
      <dsp:spPr>
        <a:xfrm>
          <a:off x="2956628" y="1107459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D6DED7-769A-4DCC-8612-81F1255E325E}">
      <dsp:nvSpPr>
        <dsp:cNvPr id="0" name=""/>
        <dsp:cNvSpPr/>
      </dsp:nvSpPr>
      <dsp:spPr>
        <a:xfrm>
          <a:off x="3292312" y="162755"/>
          <a:ext cx="1928981" cy="1663118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6"/>
          <a:srcRect/>
          <a:stretch>
            <a:fillRect l="-15000" r="-15000"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AEA687-C381-48F2-BB38-BBC83A7B6A90}">
      <dsp:nvSpPr>
        <dsp:cNvPr id="0" name=""/>
        <dsp:cNvSpPr/>
      </dsp:nvSpPr>
      <dsp:spPr>
        <a:xfrm>
          <a:off x="3349289" y="893033"/>
          <a:ext cx="225848" cy="194653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3.png>
</file>

<file path=ppt/media/image4.jfif>
</file>

<file path=ppt/media/image5.jf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36C68-DDAB-4D09-8E72-8E937BD7768C}" type="datetimeFigureOut">
              <a:rPr lang="ru-RU" smtClean="0"/>
              <a:t>26.12.2023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289E-2F4B-4BDB-9E3D-307BE649A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79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15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928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9122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431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4823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217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982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48289E-2F4B-4BDB-9E3D-307BE649A8B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19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2006A-6BE7-43E8-8AD6-C09FC266B36F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844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D85EE-4AB9-42CD-8126-E74FE77A9ED8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673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B916C-83BE-4CC1-8A21-D05CD30C43DB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18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13183-B2A1-4784-80CE-65A33D52CB0B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80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88E9-D2C3-4436-BFEE-5F0C2E0896FE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742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5BC7-66CE-44BA-84C4-ADF5D358A8E5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50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F641-8A7B-48BB-9924-29525D09D843}" type="datetime1">
              <a:rPr lang="ru-RU" smtClean="0"/>
              <a:t>26.12.2023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41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4CC1A-CDB1-4CBC-83A8-3EB958439194}" type="datetime1">
              <a:rPr lang="ru-RU" smtClean="0"/>
              <a:t>26.12.2023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16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5F1-78C0-4305-B0EC-8CEF047F6C93}" type="datetime1">
              <a:rPr lang="ru-RU" smtClean="0"/>
              <a:t>26.12.2023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14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70FB-17C0-4434-90C8-A4668EF13565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24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D1FD-3FC4-47EA-B2EB-FF46800F6009}" type="datetime1">
              <a:rPr lang="ru-RU" smtClean="0"/>
              <a:t>26.12.2023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02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09404-ED28-47FE-9DC5-C6BCEA110D1D}" type="datetime1">
              <a:rPr lang="ru-RU" smtClean="0"/>
              <a:t>26.12.2023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0F9EB-2112-4866-8AFC-0758B0B74D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56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2.xml"/><Relationship Id="rId2" Type="http://schemas.microsoft.com/office/2018/10/relationships/comments" Target="../comments/modernComment_103_6FF9FE5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7"/>
            <a:ext cx="12192000" cy="6854573"/>
          </a:xfrm>
          <a:prstGeom prst="rect">
            <a:avLst/>
          </a:prstGeom>
        </p:spPr>
      </p:pic>
      <p:sp>
        <p:nvSpPr>
          <p:cNvPr id="2" name="Google Shape;91;p1">
            <a:extLst>
              <a:ext uri="{FF2B5EF4-FFF2-40B4-BE49-F238E27FC236}">
                <a16:creationId xmlns:a16="http://schemas.microsoft.com/office/drawing/2014/main" id="{00F8F9F0-5C46-7A5C-978F-B0261FD2E893}"/>
              </a:ext>
            </a:extLst>
          </p:cNvPr>
          <p:cNvSpPr txBox="1"/>
          <p:nvPr/>
        </p:nvSpPr>
        <p:spPr>
          <a:xfrm>
            <a:off x="6606758" y="6093317"/>
            <a:ext cx="384628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lt1"/>
                </a:solidFill>
              </a:rPr>
              <a:t>Samara</a:t>
            </a:r>
            <a:r>
              <a:rPr lang="ru-RU" dirty="0">
                <a:solidFill>
                  <a:schemeClr val="lt1"/>
                </a:solidFill>
              </a:rPr>
              <a:t>, 27.12.2023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90;p1">
            <a:extLst>
              <a:ext uri="{FF2B5EF4-FFF2-40B4-BE49-F238E27FC236}">
                <a16:creationId xmlns:a16="http://schemas.microsoft.com/office/drawing/2014/main" id="{42872B56-2CA7-8AB2-C177-7FAB00A3B688}"/>
              </a:ext>
            </a:extLst>
          </p:cNvPr>
          <p:cNvSpPr txBox="1"/>
          <p:nvPr/>
        </p:nvSpPr>
        <p:spPr>
          <a:xfrm>
            <a:off x="6592230" y="4164270"/>
            <a:ext cx="3846300" cy="1554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chemeClr val="lt1"/>
                </a:solidFill>
              </a:rPr>
              <a:t>Студенты подгруппы 5-2-1: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chemeClr val="lt1"/>
                </a:solidFill>
              </a:rPr>
              <a:t>Новиков Александр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chemeClr val="lt1"/>
                </a:solidFill>
              </a:rPr>
              <a:t>Бешанова Екатерина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chemeClr val="lt1"/>
                </a:solidFill>
              </a:rPr>
              <a:t>Дмитриев Дмитрий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chemeClr val="lt1"/>
                </a:solidFill>
              </a:rPr>
              <a:t>Хорошева Мария</a:t>
            </a:r>
            <a:endParaRPr sz="1900" dirty="0">
              <a:solidFill>
                <a:schemeClr val="l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E9D975-B43B-CBD0-83E4-DFB836396094}"/>
              </a:ext>
            </a:extLst>
          </p:cNvPr>
          <p:cNvSpPr txBox="1"/>
          <p:nvPr/>
        </p:nvSpPr>
        <p:spPr>
          <a:xfrm>
            <a:off x="6606759" y="2903995"/>
            <a:ext cx="384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Лидарное</a:t>
            </a:r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определение уровня воды</a:t>
            </a:r>
          </a:p>
        </p:txBody>
      </p:sp>
    </p:spTree>
    <p:extLst>
      <p:ext uri="{BB962C8B-B14F-4D97-AF65-F5344CB8AC3E}">
        <p14:creationId xmlns:p14="http://schemas.microsoft.com/office/powerpoint/2010/main" val="348247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1321" y="286143"/>
            <a:ext cx="7898675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09953" y="6324371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CB11690-5800-4A0D-8C28-71894E2CF362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10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8A048321-3D2E-BDCB-991F-C51AE49F9C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8930342"/>
              </p:ext>
            </p:extLst>
          </p:nvPr>
        </p:nvGraphicFramePr>
        <p:xfrm>
          <a:off x="5081489" y="1069258"/>
          <a:ext cx="6864704" cy="4719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B1308BA-2C8E-9B44-B17D-9B8D2490BFA2}"/>
              </a:ext>
            </a:extLst>
          </p:cNvPr>
          <p:cNvSpPr txBox="1"/>
          <p:nvPr/>
        </p:nvSpPr>
        <p:spPr>
          <a:xfrm>
            <a:off x="555908" y="905104"/>
            <a:ext cx="4607939" cy="5047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После проведения анализа базы данных и сравнения характеристик </a:t>
            </a:r>
            <a:r>
              <a:rPr lang="ru-RU" dirty="0" err="1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лидара</a:t>
            </a:r>
            <a:r>
              <a:rPr lang="ru-RU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и ультразвукового датчика можно сделать вывод, что </a:t>
            </a:r>
            <a:r>
              <a:rPr lang="ru-RU" dirty="0" err="1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лидар</a:t>
            </a:r>
            <a:r>
              <a:rPr lang="ru-RU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является более точным вариантом. </a:t>
            </a:r>
            <a:r>
              <a:rPr lang="ru-RU" dirty="0" err="1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Лидар</a:t>
            </a:r>
            <a:r>
              <a:rPr lang="ru-RU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обладает высокой точностью измерений и способен определять расстояние до объектов с большей надежностью, имеет более широкий угол обзора и способен работать даже в условиях с низкой видимостью или в темноте. Таким образом, для достижения большей точности и надежности измерения расстояния, </a:t>
            </a:r>
            <a:r>
              <a:rPr lang="ru-RU" dirty="0" err="1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лидар</a:t>
            </a:r>
            <a:r>
              <a:rPr lang="ru-RU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является предпочтительным выбором.</a:t>
            </a:r>
            <a:endParaRPr lang="ru-RU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12DD5-FAFF-1BB4-AE12-6F5BD7056FB5}"/>
              </a:ext>
            </a:extLst>
          </p:cNvPr>
          <p:cNvSpPr txBox="1"/>
          <p:nvPr/>
        </p:nvSpPr>
        <p:spPr>
          <a:xfrm>
            <a:off x="6374401" y="4454014"/>
            <a:ext cx="277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ru-RU" sz="1600" b="1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57EA3C-21D0-0623-34EF-20B07FFE61DA}"/>
              </a:ext>
            </a:extLst>
          </p:cNvPr>
          <p:cNvSpPr txBox="1"/>
          <p:nvPr/>
        </p:nvSpPr>
        <p:spPr>
          <a:xfrm>
            <a:off x="6725264" y="4651284"/>
            <a:ext cx="95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endParaRPr lang="ru-RU" sz="1600" b="1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2A66711-2E15-1BFC-4190-84E9C031EB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44484" y="1885219"/>
            <a:ext cx="987638" cy="4328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20D6F0-CC4B-9E79-85CC-60029B0DAB56}"/>
              </a:ext>
            </a:extLst>
          </p:cNvPr>
          <p:cNvSpPr txBox="1"/>
          <p:nvPr/>
        </p:nvSpPr>
        <p:spPr>
          <a:xfrm>
            <a:off x="7982894" y="2127277"/>
            <a:ext cx="95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endParaRPr lang="ru-RU" sz="1600" b="1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CAE76-CE7D-AB98-632A-408691ED1E4A}"/>
              </a:ext>
            </a:extLst>
          </p:cNvPr>
          <p:cNvSpPr txBox="1"/>
          <p:nvPr/>
        </p:nvSpPr>
        <p:spPr>
          <a:xfrm>
            <a:off x="9650353" y="4434984"/>
            <a:ext cx="95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endParaRPr lang="ru-RU" sz="1600" b="1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EB39A1-37B1-AB06-0742-FE1FE2FA3837}"/>
              </a:ext>
            </a:extLst>
          </p:cNvPr>
          <p:cNvSpPr txBox="1"/>
          <p:nvPr/>
        </p:nvSpPr>
        <p:spPr>
          <a:xfrm>
            <a:off x="10019064" y="4641456"/>
            <a:ext cx="95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ru-RU" sz="1600" b="1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65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7"/>
            <a:ext cx="12192000" cy="68545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35150" y="3171296"/>
            <a:ext cx="4637649" cy="1200329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Elektra Text Pro" panose="02000503030000020004" pitchFamily="50" charset="-52"/>
              </a:rPr>
              <a:t>Thank you for attention and welcome to faculty of electronics and instrument engineering!</a:t>
            </a:r>
          </a:p>
        </p:txBody>
      </p:sp>
    </p:spTree>
    <p:extLst>
      <p:ext uri="{BB962C8B-B14F-4D97-AF65-F5344CB8AC3E}">
        <p14:creationId xmlns:p14="http://schemas.microsoft.com/office/powerpoint/2010/main" val="45124638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2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61BDA5-D403-587E-44F9-2377636BD642}"/>
              </a:ext>
            </a:extLst>
          </p:cNvPr>
          <p:cNvSpPr txBox="1"/>
          <p:nvPr/>
        </p:nvSpPr>
        <p:spPr>
          <a:xfrm>
            <a:off x="2419643" y="283997"/>
            <a:ext cx="7301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 над проектом и тема.</a:t>
            </a:r>
          </a:p>
        </p:txBody>
      </p:sp>
      <p:graphicFrame>
        <p:nvGraphicFramePr>
          <p:cNvPr id="16" name="Схема 15">
            <a:extLst>
              <a:ext uri="{FF2B5EF4-FFF2-40B4-BE49-F238E27FC236}">
                <a16:creationId xmlns:a16="http://schemas.microsoft.com/office/drawing/2014/main" id="{F89CB739-8EEC-870B-EA61-52573FCD3D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964211"/>
              </p:ext>
            </p:extLst>
          </p:nvPr>
        </p:nvGraphicFramePr>
        <p:xfrm>
          <a:off x="1350953" y="914400"/>
          <a:ext cx="14123963" cy="5286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0602252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3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C7BFD8F-0A03-7DDD-EEE7-A280387AD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5999" y="1766521"/>
            <a:ext cx="5619543" cy="2725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CE7F2E-E71C-AB2F-4895-4983FE8E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017" y="1267743"/>
            <a:ext cx="6963963" cy="382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629B77-503B-7161-9320-ED62AD19B27F}"/>
              </a:ext>
            </a:extLst>
          </p:cNvPr>
          <p:cNvSpPr txBox="1"/>
          <p:nvPr/>
        </p:nvSpPr>
        <p:spPr>
          <a:xfrm>
            <a:off x="2419643" y="283997"/>
            <a:ext cx="7301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базы данных.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299C5B-518F-7B60-A727-888F31E3CCF8}"/>
              </a:ext>
            </a:extLst>
          </p:cNvPr>
          <p:cNvSpPr txBox="1"/>
          <p:nvPr/>
        </p:nvSpPr>
        <p:spPr>
          <a:xfrm>
            <a:off x="2419643" y="5128592"/>
            <a:ext cx="7301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ER-</a:t>
            </a:r>
            <a:r>
              <a:rPr 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диаграмма</a:t>
            </a:r>
          </a:p>
        </p:txBody>
      </p:sp>
    </p:spTree>
    <p:extLst>
      <p:ext uri="{BB962C8B-B14F-4D97-AF65-F5344CB8AC3E}">
        <p14:creationId xmlns:p14="http://schemas.microsoft.com/office/powerpoint/2010/main" val="2542505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4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C7BFD8F-0A03-7DDD-EEE7-A280387AD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5999" y="1766521"/>
            <a:ext cx="5619543" cy="2725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629B77-503B-7161-9320-ED62AD19B27F}"/>
              </a:ext>
            </a:extLst>
          </p:cNvPr>
          <p:cNvSpPr txBox="1"/>
          <p:nvPr/>
        </p:nvSpPr>
        <p:spPr>
          <a:xfrm>
            <a:off x="2419643" y="283997"/>
            <a:ext cx="7301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базы данных.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299C5B-518F-7B60-A727-888F31E3CCF8}"/>
              </a:ext>
            </a:extLst>
          </p:cNvPr>
          <p:cNvSpPr txBox="1"/>
          <p:nvPr/>
        </p:nvSpPr>
        <p:spPr>
          <a:xfrm>
            <a:off x="2419643" y="5128592"/>
            <a:ext cx="7301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Скрипт базы данных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08BCE1-A730-1873-A7C3-B712A9B46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58" y="1454458"/>
            <a:ext cx="3608909" cy="29037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92273B-91FA-6405-5A69-F5BFE9222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8282" y="1501951"/>
            <a:ext cx="3875434" cy="290378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4EF5AD-C6B1-8B0B-60C1-EAD574514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3716" y="1450807"/>
            <a:ext cx="3699889" cy="290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8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5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61BDA5-D403-587E-44F9-2377636BD642}"/>
              </a:ext>
            </a:extLst>
          </p:cNvPr>
          <p:cNvSpPr txBox="1"/>
          <p:nvPr/>
        </p:nvSpPr>
        <p:spPr>
          <a:xfrm>
            <a:off x="2419643" y="283997"/>
            <a:ext cx="7301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Визуализация данных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24650FE-EB69-BEFB-7531-342F64625876}"/>
              </a:ext>
            </a:extLst>
          </p:cNvPr>
          <p:cNvGrpSpPr/>
          <p:nvPr/>
        </p:nvGrpSpPr>
        <p:grpSpPr>
          <a:xfrm>
            <a:off x="1408094" y="1644445"/>
            <a:ext cx="3980612" cy="1122086"/>
            <a:chOff x="-156917" y="1351016"/>
            <a:chExt cx="1568600" cy="1122086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161520BD-E91D-C70A-48BA-40E1BA0D4212}"/>
                </a:ext>
              </a:extLst>
            </p:cNvPr>
            <p:cNvSpPr/>
            <p:nvPr/>
          </p:nvSpPr>
          <p:spPr>
            <a:xfrm>
              <a:off x="0" y="2014693"/>
              <a:ext cx="1411683" cy="45840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800346D-E359-8E04-04AB-9340E7304F16}"/>
                </a:ext>
              </a:extLst>
            </p:cNvPr>
            <p:cNvSpPr txBox="1"/>
            <p:nvPr/>
          </p:nvSpPr>
          <p:spPr>
            <a:xfrm>
              <a:off x="-156917" y="1351016"/>
              <a:ext cx="1411683" cy="4584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400" tIns="25400" rIns="25400" bIns="2540" numCol="1" spcCol="1270" anchor="t" anchorCtr="0">
              <a:noAutofit/>
            </a:bodyPr>
            <a:lstStyle/>
            <a:p>
              <a:pPr marL="342900" lvl="0" indent="-3429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ru-RU" sz="2400" kern="12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При анализе работы была произведена визуализация данных в виде графиков по углам, представленным на графике на слайде. </a:t>
              </a: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2E23D2-1FFE-868C-95CB-0123F6060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810" y="1644445"/>
            <a:ext cx="3582406" cy="358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7832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7179" y="1514908"/>
            <a:ext cx="8411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6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BD64C4E-FF68-E0FF-DDAB-B6331BC19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828" y="1884240"/>
            <a:ext cx="4187927" cy="41879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A4CC574-7079-C313-BCB0-72DD63066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7812" y="1514908"/>
            <a:ext cx="4762500" cy="4762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B071FB-F345-A798-9D54-1851386E31DF}"/>
              </a:ext>
            </a:extLst>
          </p:cNvPr>
          <p:cNvSpPr txBox="1"/>
          <p:nvPr/>
        </p:nvSpPr>
        <p:spPr>
          <a:xfrm>
            <a:off x="2351321" y="286150"/>
            <a:ext cx="7898675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Значение силы при разных уровнях воды.</a:t>
            </a:r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749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7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ABCAD9-C083-0CCF-F2AC-0959E7B7E6EA}"/>
              </a:ext>
            </a:extLst>
          </p:cNvPr>
          <p:cNvSpPr txBox="1"/>
          <p:nvPr/>
        </p:nvSpPr>
        <p:spPr>
          <a:xfrm>
            <a:off x="1863213" y="240826"/>
            <a:ext cx="8465573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Расстояние измеренное </a:t>
            </a:r>
            <a:r>
              <a:rPr lang="ru-RU" sz="20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Lidar</a:t>
            </a:r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датчиком при разных уровнях воды.</a:t>
            </a:r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4D3C9FF-1CF1-5EC9-5F17-54C57BA84A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12" y="1010261"/>
            <a:ext cx="3163533" cy="316353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CA93407-6B31-4958-3AD0-3887882BCF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434" y="2171022"/>
            <a:ext cx="3163533" cy="316353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81301F1-A949-63A3-4D8F-619AB0A091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8756" y="3053531"/>
            <a:ext cx="3163533" cy="316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79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6740" y="172804"/>
            <a:ext cx="8411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 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8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30E9CE-4EB8-47B1-662B-ED9D2638A023}"/>
              </a:ext>
            </a:extLst>
          </p:cNvPr>
          <p:cNvSpPr txBox="1"/>
          <p:nvPr/>
        </p:nvSpPr>
        <p:spPr>
          <a:xfrm>
            <a:off x="2050027" y="286150"/>
            <a:ext cx="8199970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Расстояние измеренное УФ датчиком при разных уровнях воды.</a:t>
            </a:r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E1C15C9-D163-439A-536D-EABB3188B4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73" y="1349473"/>
            <a:ext cx="3326150" cy="33261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B028A10-69CE-1683-116B-E6340DFAC7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976" y="2759347"/>
            <a:ext cx="3326150" cy="33261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E2739FA-A750-A494-714A-43DF16430F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925" y="2337615"/>
            <a:ext cx="3326150" cy="332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077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51321" y="286150"/>
            <a:ext cx="7898675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ru-RU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 над проектом.</a:t>
            </a:r>
            <a:endParaRPr lang="en-US" sz="20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05759" y="6341149"/>
            <a:ext cx="46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E79BFED-6ECD-4563-B483-CEA192FFFCCF}" type="slidenum">
              <a:rPr lang="ru-RU">
                <a:solidFill>
                  <a:schemeClr val="bg1"/>
                </a:solidFill>
                <a:latin typeface="Elektra Medium Pro" panose="02000803000000020004" pitchFamily="50" charset="-52"/>
              </a:rPr>
              <a:t>9</a:t>
            </a:fld>
            <a:endParaRPr lang="ru-RU" dirty="0">
              <a:solidFill>
                <a:schemeClr val="bg1"/>
              </a:solidFill>
              <a:latin typeface="Elektra Medium Pro" panose="02000803000000020004" pitchFamily="50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D04A68-6ED7-F9B3-187F-BF8650124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57" y="1925461"/>
            <a:ext cx="7867650" cy="4229100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8C7BFD8F-0A03-7DDD-EEE7-A280387AD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605" y="1019759"/>
            <a:ext cx="5830937" cy="18114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Помимо представленных графиков и созданной базы данных в ходе проекта был создан  </a:t>
            </a:r>
            <a:r>
              <a:rPr lang="en-US" altLang="ru-RU" sz="24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alt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notebook</a:t>
            </a:r>
            <a:r>
              <a:rPr lang="ru-RU" alt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извлечения данных, что представлено на </a:t>
            </a:r>
            <a:r>
              <a:rPr lang="en-US" alt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ru-RU" altLang="ru-RU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ru-RU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250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2228</TotalTime>
  <Words>250</Words>
  <Application>Microsoft Office PowerPoint</Application>
  <PresentationFormat>Широкоэкранный</PresentationFormat>
  <Paragraphs>50</Paragraphs>
  <Slides>11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Elektra Medium Pro</vt:lpstr>
      <vt:lpstr>Elektra Text Pro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Евгений Степанов</dc:creator>
  <cp:lastModifiedBy>Катя Бешанова</cp:lastModifiedBy>
  <cp:revision>32</cp:revision>
  <dcterms:created xsi:type="dcterms:W3CDTF">2016-03-09T10:31:39Z</dcterms:created>
  <dcterms:modified xsi:type="dcterms:W3CDTF">2023-12-26T19:39:40Z</dcterms:modified>
</cp:coreProperties>
</file>

<file path=docProps/thumbnail.jpeg>
</file>